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32F67-3A5E-4E24-BE4A-9E14B5AB4E96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36BCC5-6FBC-4D67-9756-86FB8213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95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36BCC5-6FBC-4D67-9756-86FB82136F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07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054C9-4861-4D5C-B0FA-DED6627056B2}" type="datetimeFigureOut">
              <a:rPr lang="en-US" smtClean="0"/>
              <a:pPr/>
              <a:t>7/15/2022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BCF89-9827-4C0E-BADC-69E6650C8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295400" y="685800"/>
            <a:ext cx="14478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2758" r="2500"/>
          <a:stretch/>
        </p:blipFill>
        <p:spPr>
          <a:xfrm>
            <a:off x="152400" y="760363"/>
            <a:ext cx="8839200" cy="54896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52600" y="6060632"/>
            <a:ext cx="2743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Side Entrance/Exit to Parking Lot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5627576"/>
            <a:ext cx="1295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Main Entrance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367162"/>
            <a:ext cx="16002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Emergency Exits</a:t>
            </a:r>
            <a:endParaRPr lang="en-US" sz="15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447800" y="723082"/>
            <a:ext cx="152400" cy="2675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33600" y="760363"/>
            <a:ext cx="152400" cy="2675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124200" y="6477000"/>
            <a:ext cx="0" cy="2495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152400" y="6324600"/>
            <a:ext cx="6477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57500" y="162683"/>
            <a:ext cx="76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rgbClr val="FF0000"/>
                </a:solidFill>
              </a:rPr>
              <a:t>Main Exit</a:t>
            </a:r>
            <a:endParaRPr lang="en-US" sz="15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124200" y="784233"/>
            <a:ext cx="0" cy="243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62600" y="353750"/>
            <a:ext cx="18288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Emergency Exits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943600" y="736494"/>
            <a:ext cx="0" cy="2913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</p:cNvCxnSpPr>
          <p:nvPr/>
        </p:nvCxnSpPr>
        <p:spPr>
          <a:xfrm>
            <a:off x="6477000" y="676915"/>
            <a:ext cx="381000" cy="2425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Hilton Hotels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scathcar</dc:creator>
  <cp:lastModifiedBy>Rachael Uhlik</cp:lastModifiedBy>
  <cp:revision>6</cp:revision>
  <dcterms:created xsi:type="dcterms:W3CDTF">2014-11-14T20:41:20Z</dcterms:created>
  <dcterms:modified xsi:type="dcterms:W3CDTF">2022-07-15T15:34:07Z</dcterms:modified>
</cp:coreProperties>
</file>